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8de39457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8de39457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8de39457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8de39457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Adapt. from Psalm 150 and Avinu Malkeinu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A. W. Binder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98900" y="466800"/>
            <a:ext cx="83451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praise be to you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through the high arch of the heavens,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praise be by sun, moon, and stars.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98900" y="466800"/>
            <a:ext cx="83451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sov’reign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all mercies,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wish to be quit of all war.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798900" y="466800"/>
            <a:ext cx="83451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</a:t>
            </a: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sov’reign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all mercies,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Inscribe us on pages of life.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cymbals and strings and flute,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and music we praise you.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2025-11-22T23:32:28Z</dcterms:modified>
</cp:coreProperties>
</file>